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26" autoAdjust="0"/>
  </p:normalViewPr>
  <p:slideViewPr>
    <p:cSldViewPr>
      <p:cViewPr varScale="1">
        <p:scale>
          <a:sx n="99" d="100"/>
          <a:sy n="99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AB18EF-10EB-4EA2-A9EB-A32E1D6B1C79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5EA92FF-B098-4AF4-9162-D7211D55B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26999-3A13-4D40-9815-BC1AC14A04B5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DA35A-D3BB-4A3B-A1EC-2B551EC0B9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CE3A2-B0E4-4C83-BAC0-B776D1CA4906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F0BC8-5E37-4331-AE90-E648F28D7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32155-2C29-46C4-AF20-8CB8FA5BDBBA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186F4-3F67-4EFF-95CB-AA5D98E85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9CFEC-AF39-40B9-BC86-C7FB55EDBFC7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AC00433-590A-44A9-A409-DEC427B50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26C25B-403B-4889-A7AE-C7996FC47106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E6DCD3-6710-4EAB-AF1E-DA845CB03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022CB55-620A-4322-B26B-A96673348C78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14E7B3-AC83-414F-98CF-203C0AAA49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A9381-2ACF-49E5-98C8-F07D026380FC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2587-7C8F-492B-83D5-DAA2C9CD2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BC07-8F1C-4B9A-B970-B7E789E05E4F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D0571C8-D754-4375-BF4B-63BB245F9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9274E-23E9-435A-8B83-31A8DEC913B5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B74-5EB0-4AB0-8396-79DDA46FD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9613A78-4515-4178-82FB-325F8EC7BE70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7F9FD457-CD84-4616-8060-F4944B0AF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61C77A16-8F7E-4158-AD01-0AB8A9051473}" type="datetimeFigureOut">
              <a:rPr lang="en-US"/>
              <a:pPr>
                <a:defRPr/>
              </a:pPr>
              <a:t>4/13/2010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109E6A1-6438-45F6-BE18-606686942D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8" r:id="rId4"/>
    <p:sldLayoutId id="2147483759" r:id="rId5"/>
    <p:sldLayoutId id="2147483754" r:id="rId6"/>
    <p:sldLayoutId id="2147483760" r:id="rId7"/>
    <p:sldLayoutId id="2147483753" r:id="rId8"/>
    <p:sldLayoutId id="2147483761" r:id="rId9"/>
    <p:sldLayoutId id="2147483752" r:id="rId10"/>
    <p:sldLayoutId id="21474837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upload.wikimedia.org/wikipedia/commons/a/a9/Former_Yugoslavia_Map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“Fences make good neighbors.”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r>
              <a:rPr lang="en-US" dirty="0" smtClean="0"/>
              <a:t>Borders, boundaries, and territorial limits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</p:spPr>
        <p:txBody>
          <a:bodyPr/>
          <a:lstStyle/>
          <a:p>
            <a:r>
              <a:rPr lang="en-US" dirty="0" smtClean="0"/>
              <a:t>New Borders Create New Nation States</a:t>
            </a:r>
            <a:endParaRPr lang="en-US" dirty="0"/>
          </a:p>
        </p:txBody>
      </p:sp>
      <p:pic>
        <p:nvPicPr>
          <p:cNvPr id="4" name="Content Placeholder 3" descr="ceemap_444x51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39844"/>
            <a:ext cx="6096000" cy="541815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Why have borders?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dirty="0" smtClean="0"/>
              <a:t>What purposes do they serve?</a:t>
            </a:r>
          </a:p>
          <a:p>
            <a:pPr lvl="1"/>
            <a:r>
              <a:rPr lang="en-US" dirty="0" smtClean="0"/>
              <a:t>Political purposes:</a:t>
            </a:r>
          </a:p>
          <a:p>
            <a:pPr lvl="1">
              <a:buFont typeface="Wingdings 2" pitchFamily="18" charset="2"/>
              <a:buNone/>
            </a:pPr>
            <a:endParaRPr lang="en-US" dirty="0" smtClean="0"/>
          </a:p>
          <a:p>
            <a:pPr lvl="1"/>
            <a:r>
              <a:rPr lang="en-US" dirty="0" smtClean="0"/>
              <a:t>Social purposes:</a:t>
            </a:r>
          </a:p>
          <a:p>
            <a:pPr lvl="1">
              <a:buFont typeface="Wingdings 2" pitchFamily="18" charset="2"/>
              <a:buNone/>
            </a:pPr>
            <a:endParaRPr lang="en-US" dirty="0" smtClean="0"/>
          </a:p>
          <a:p>
            <a:pPr lvl="1"/>
            <a:r>
              <a:rPr lang="en-US" dirty="0" smtClean="0"/>
              <a:t>Practical purposes?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975" y="3048000"/>
            <a:ext cx="5667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Where do borders exist?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Three realms</a:t>
            </a:r>
          </a:p>
          <a:p>
            <a:pPr lvl="1"/>
            <a:r>
              <a:rPr lang="en-US" smtClean="0"/>
              <a:t>At the earth’s surface</a:t>
            </a:r>
          </a:p>
          <a:p>
            <a:pPr lvl="1"/>
            <a:r>
              <a:rPr lang="en-US" smtClean="0"/>
              <a:t>Above the earth’s surface (air space)</a:t>
            </a:r>
          </a:p>
          <a:p>
            <a:pPr lvl="1"/>
            <a:r>
              <a:rPr lang="en-US" smtClean="0"/>
              <a:t>Below the earth’s surface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Three Stages to Creating Borders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u="sng" smtClean="0"/>
              <a:t>Defin</a:t>
            </a:r>
            <a:r>
              <a:rPr lang="en-US" smtClean="0"/>
              <a:t>itional Stage</a:t>
            </a:r>
          </a:p>
        </p:txBody>
      </p:sp>
      <p:pic>
        <p:nvPicPr>
          <p:cNvPr id="16387" name="Picture 3" descr="Dee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90675"/>
            <a:ext cx="4160838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Three Stages to Creating Borders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Delimitation Stage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463" y="2362200"/>
            <a:ext cx="6186487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Three Stages to Creating Borders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Demarcation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495800"/>
            <a:ext cx="2491409" cy="191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76400"/>
            <a:ext cx="1905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572000"/>
          <a:ext cx="6400800" cy="1790700"/>
        </p:xfrm>
        <a:graphic>
          <a:graphicData uri="http://schemas.openxmlformats.org/drawingml/2006/table">
            <a:tbl>
              <a:tblPr/>
              <a:tblGrid>
                <a:gridCol w="6400800"/>
              </a:tblGrid>
              <a:tr h="246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60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4206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rgbClr val="484848"/>
                          </a:solidFill>
                          <a:latin typeface="Verdana"/>
                        </a:rPr>
                        <a:t>A crew from the North American Boundary Commission building a mound marking the border between Canada and the USA in August or September 1873. </a:t>
                      </a:r>
                      <a:endParaRPr lang="en-US" dirty="0">
                        <a:latin typeface="Verdana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ADD CAPTION AND CP/AP CRED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86000"/>
            <a:ext cx="56388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/>
              <a:t>How Borders are Drawn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Geometric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Physical-Political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Cultural-Political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The Former Yugoslavia</a:t>
            </a:r>
            <a:endParaRPr lang="en-US" dirty="0"/>
          </a:p>
        </p:txBody>
      </p:sp>
      <p:pic>
        <p:nvPicPr>
          <p:cNvPr id="1028" name="Picture 4" descr="File:Former Yugoslavia Map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6781800" cy="4959192"/>
          </a:xfrm>
          <a:prstGeom prst="rect">
            <a:avLst/>
          </a:prstGeom>
          <a:noFill/>
        </p:spPr>
      </p:pic>
      <p:pic>
        <p:nvPicPr>
          <p:cNvPr id="1030" name="Picture 6" descr="CIA map of former Yugoslav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0" y="-12420600"/>
            <a:ext cx="9163050" cy="1211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Multi-Ethnic States</a:t>
            </a:r>
            <a:endParaRPr lang="en-US" dirty="0"/>
          </a:p>
        </p:txBody>
      </p:sp>
      <p:pic>
        <p:nvPicPr>
          <p:cNvPr id="4" name="Content Placeholder 3" descr="CIA_MA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990600"/>
            <a:ext cx="7031576" cy="550244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478</TotalTime>
  <Words>120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“Fences make good neighbors.”</vt:lpstr>
      <vt:lpstr>Why have borders?</vt:lpstr>
      <vt:lpstr>Where do borders exist?</vt:lpstr>
      <vt:lpstr>Three Stages to Creating Borders</vt:lpstr>
      <vt:lpstr>Three Stages to Creating Borders</vt:lpstr>
      <vt:lpstr>Three Stages to Creating Borders</vt:lpstr>
      <vt:lpstr>How Borders are Drawn</vt:lpstr>
      <vt:lpstr>Example:  The Former Yugoslavia</vt:lpstr>
      <vt:lpstr>Multi-Ethnic States</vt:lpstr>
      <vt:lpstr>New Borders Create New Nation States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“Fences make good neighbors.”</dc:title>
  <dc:creator>Stephanie Forsland</dc:creator>
  <cp:lastModifiedBy>hberndt</cp:lastModifiedBy>
  <cp:revision>33</cp:revision>
  <dcterms:created xsi:type="dcterms:W3CDTF">2007-11-07T21:23:23Z</dcterms:created>
  <dcterms:modified xsi:type="dcterms:W3CDTF">2010-04-13T16:03:26Z</dcterms:modified>
</cp:coreProperties>
</file>